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39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КИБЕРАТАК ДО ПРАВИЛ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«Первая помощь. 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* По информации Министерства по чрезвычайным ситуациям Республики Беларусь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71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Байдо Наталья Викторовна</cp:lastModifiedBy>
  <cp:revision>452</cp:revision>
  <dcterms:created xsi:type="dcterms:W3CDTF">2024-07-24T10:48:12Z</dcterms:created>
  <dcterms:modified xsi:type="dcterms:W3CDTF">2026-07-09T08:02:26Z</dcterms:modified>
</cp:coreProperties>
</file>